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1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5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9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7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7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2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3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5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12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9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774DB-442C-2B46-BD6C-3E5B034E4896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20BC-B634-A84D-8502-CDBA982DE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9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1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07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06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948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51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894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862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2015-07-20T02:02:43Z</dcterms:created>
  <dcterms:modified xsi:type="dcterms:W3CDTF">2015-07-20T02:05:29Z</dcterms:modified>
</cp:coreProperties>
</file>